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17" r:id="rId4"/>
  </p:sldMasterIdLst>
  <p:notesMasterIdLst>
    <p:notesMasterId r:id="rId14"/>
  </p:notesMasterIdLst>
  <p:handoutMasterIdLst>
    <p:handoutMasterId r:id="rId15"/>
  </p:handoutMasterIdLst>
  <p:sldIdLst>
    <p:sldId id="1866" r:id="rId5"/>
    <p:sldId id="1865" r:id="rId6"/>
    <p:sldId id="290" r:id="rId7"/>
    <p:sldId id="340" r:id="rId8"/>
    <p:sldId id="1867" r:id="rId9"/>
    <p:sldId id="343" r:id="rId10"/>
    <p:sldId id="346" r:id="rId11"/>
    <p:sldId id="342" r:id="rId12"/>
    <p:sldId id="1868" r:id="rId1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t 1" id="{1CA46CF7-019E-4A07-AEE4-E178E9B912FC}">
          <p14:sldIdLst>
            <p14:sldId id="1866"/>
            <p14:sldId id="1865"/>
            <p14:sldId id="290"/>
            <p14:sldId id="340"/>
            <p14:sldId id="1867"/>
            <p14:sldId id="343"/>
            <p14:sldId id="346"/>
            <p14:sldId id="342"/>
            <p14:sldId id="18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552" userDrawn="1">
          <p15:clr>
            <a:srgbClr val="A4A3A4"/>
          </p15:clr>
        </p15:guide>
        <p15:guide id="3" pos="7200" userDrawn="1">
          <p15:clr>
            <a:srgbClr val="A4A3A4"/>
          </p15:clr>
        </p15:guide>
        <p15:guide id="4" pos="43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D734"/>
    <a:srgbClr val="FF2625"/>
    <a:srgbClr val="007788"/>
    <a:srgbClr val="297C2A"/>
    <a:srgbClr val="FE4387"/>
    <a:srgbClr val="F69000"/>
    <a:srgbClr val="01C2D1"/>
    <a:srgbClr val="005C68"/>
    <a:srgbClr val="3B2E58"/>
    <a:srgbClr val="6B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33" autoAdjust="0"/>
    <p:restoredTop sz="94641" autoAdjust="0"/>
  </p:normalViewPr>
  <p:slideViewPr>
    <p:cSldViewPr snapToGrid="0">
      <p:cViewPr varScale="1">
        <p:scale>
          <a:sx n="68" d="100"/>
          <a:sy n="68" d="100"/>
        </p:scale>
        <p:origin x="930" y="72"/>
      </p:cViewPr>
      <p:guideLst>
        <p:guide orient="horz" pos="2184"/>
        <p:guide pos="552"/>
        <p:guide pos="7200"/>
        <p:guide pos="4368"/>
      </p:guideLst>
    </p:cSldViewPr>
  </p:slideViewPr>
  <p:outlineViewPr>
    <p:cViewPr>
      <p:scale>
        <a:sx n="33" d="100"/>
        <a:sy n="33" d="100"/>
      </p:scale>
      <p:origin x="0" y="-24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2684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0E63EFB-A45E-45D2-917C-2262C9B2BC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7B3576-EAA7-4886-8787-F094B8D8EE2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E40A2C-D4F8-447C-8646-65B623846323}" type="datetimeFigureOut">
              <a:rPr lang="en-US" smtClean="0"/>
              <a:t>2/11/2021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269D18-8FB0-418D-B70C-328BCC8125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E3EAB1-782C-4544-A059-833371A45B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CE8B11-E9E4-46BC-B69D-DFCBD15173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814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D9F622F8-1824-4338-8C3C-5529D3BDEF4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618DDD53-BB38-4118-BC75-9CE27D49C55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6C03B6F7-B1AE-4118-ABA2-FFEC9B8F0E9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646F5356-BDE8-43C1-9587-85323D02B19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>
            <a:extLst>
              <a:ext uri="{FF2B5EF4-FFF2-40B4-BE49-F238E27FC236}">
                <a16:creationId xmlns:a16="http://schemas.microsoft.com/office/drawing/2014/main" id="{89912C35-11A9-4DA7-8476-F1823F658CA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7" name="Rectangle 7">
            <a:extLst>
              <a:ext uri="{FF2B5EF4-FFF2-40B4-BE49-F238E27FC236}">
                <a16:creationId xmlns:a16="http://schemas.microsoft.com/office/drawing/2014/main" id="{7180ED79-CEC3-4FB9-B511-8597B20A0C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DEB7EE2-04A2-4FB2-9625-C9C73AC4D32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FA4671F7-4D2C-4B1E-AED7-24676BE8B4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47842D7-C728-4EBD-982B-B8BE79E4DBBE}" type="slidenum">
              <a:rPr lang="en-US" altLang="en-US"/>
              <a:pPr eaLnBrk="1" hangingPunct="1"/>
              <a:t>2</a:t>
            </a:fld>
            <a:endParaRPr lang="en-US" altLang="en-US" dirty="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D8E83BD0-7AE4-4323-9047-FC368929C5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FDECF5EC-C5EC-4723-8F4F-A75A20018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350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085E68BF-F949-4200-A94B-5416B99C08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FFB582FB-8BE3-4119-9656-97950D1F7D3A}" type="slidenum">
              <a:rPr lang="en-US" altLang="en-US">
                <a:latin typeface="Times New Roman" panose="02020603050405020304" pitchFamily="18" charset="0"/>
              </a:rPr>
              <a:pPr/>
              <a:t>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723DD503-A0BB-4EB1-BDFA-0F7CC1C539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2">
            <a:extLst>
              <a:ext uri="{FF2B5EF4-FFF2-40B4-BE49-F238E27FC236}">
                <a16:creationId xmlns:a16="http://schemas.microsoft.com/office/drawing/2014/main" id="{5ECD2735-158D-46DF-BA59-439D0A7B91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217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3B232B5C-3440-476E-8989-5656354CD7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B19FBC0F-EB73-4F20-8D96-AD8E4E3F7EE0}" type="slidenum">
              <a:rPr lang="en-US" altLang="en-US">
                <a:latin typeface="Times New Roman" panose="02020603050405020304" pitchFamily="18" charset="0"/>
              </a:rPr>
              <a:pPr/>
              <a:t>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4B4B9873-137C-41AB-8F3D-41B6DC3353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F273A041-3239-4C22-836A-1ABAD38D2E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855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6F84C0F7-3EC4-40B4-A788-26519EB733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32934FA1-FA36-497A-AA80-0A579446FE5D}" type="slidenum">
              <a:rPr lang="en-US" altLang="en-US">
                <a:latin typeface="Times New Roman" panose="02020603050405020304" pitchFamily="18" charset="0"/>
              </a:rPr>
              <a:pPr/>
              <a:t>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BFC77067-A2FE-469E-8C84-D2EFF8A041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2">
            <a:extLst>
              <a:ext uri="{FF2B5EF4-FFF2-40B4-BE49-F238E27FC236}">
                <a16:creationId xmlns:a16="http://schemas.microsoft.com/office/drawing/2014/main" id="{552D3620-89C4-4BF6-9D36-0F71587FB5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019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4CA1C199-C70A-4AAC-83A3-693B952249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3F1B3993-CF98-41BC-BAAF-5068CA53B4C2}" type="slidenum">
              <a:rPr lang="en-US" altLang="en-US">
                <a:latin typeface="Times New Roman" panose="02020603050405020304" pitchFamily="18" charset="0"/>
              </a:rPr>
              <a:pPr/>
              <a:t>7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207C9EDC-F1A3-44AF-B2D1-337312E183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2">
            <a:extLst>
              <a:ext uri="{FF2B5EF4-FFF2-40B4-BE49-F238E27FC236}">
                <a16:creationId xmlns:a16="http://schemas.microsoft.com/office/drawing/2014/main" id="{858C44CD-CF46-4354-BAC1-F68DBAF2DA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148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D7BB9467-FAF5-4367-91AB-764476C663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8E08BFA9-1B63-42DD-B33E-6AB29290EBF0}" type="slidenum">
              <a:rPr lang="en-US" altLang="en-US">
                <a:latin typeface="Times New Roman" panose="02020603050405020304" pitchFamily="18" charset="0"/>
              </a:rPr>
              <a:pPr/>
              <a:t>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ADC85563-A389-4ABA-B2F0-E73479A23C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2">
            <a:extLst>
              <a:ext uri="{FF2B5EF4-FFF2-40B4-BE49-F238E27FC236}">
                <a16:creationId xmlns:a16="http://schemas.microsoft.com/office/drawing/2014/main" id="{F99A6911-587E-40B6-A398-7501F8F03D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285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CFA415FA-D077-4CB7-8CBC-8F39C7C517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40480" y="2770632"/>
            <a:ext cx="7443216" cy="1325563"/>
          </a:xfrm>
        </p:spPr>
        <p:txBody>
          <a:bodyPr anchor="b">
            <a:normAutofit/>
          </a:bodyPr>
          <a:lstStyle>
            <a:lvl1pPr algn="ctr">
              <a:defRPr sz="4800" b="1"/>
            </a:lvl1pPr>
          </a:lstStyle>
          <a:p>
            <a:r>
              <a:rPr lang="en-US"/>
              <a:t>Click to add title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484D66F-7657-44F5-BAE9-F676B76CBA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0" y="0"/>
            <a:ext cx="3800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08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Pattern Blac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EEF53A4-35A6-4E43-B220-67DA381C59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Insert content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7724906-4405-47F4-B533-7291B003B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75104"/>
            <a:ext cx="9141397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Insert Text Here</a:t>
            </a:r>
          </a:p>
        </p:txBody>
      </p:sp>
      <p:pic>
        <p:nvPicPr>
          <p:cNvPr id="6" name="Graphic 5" hidden="1">
            <a:extLst>
              <a:ext uri="{FF2B5EF4-FFF2-40B4-BE49-F238E27FC236}">
                <a16:creationId xmlns:a16="http://schemas.microsoft.com/office/drawing/2014/main" id="{1979441F-BDF5-41C8-933A-7E284F6703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852905"/>
            <a:ext cx="12192000" cy="85725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4C7544D-BD57-4504-AC5A-951E353C24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833855"/>
            <a:ext cx="121920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8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Pattern Whi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C00585D-E155-409A-899A-29BDF4E57F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6577"/>
            <a:ext cx="10668000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Insert text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944D9B-AA15-4DB5-AE58-0FA514F6FE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1790699"/>
            <a:ext cx="10668000" cy="6858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Insert content here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066358F-3531-4B96-B041-02BD184014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833855"/>
            <a:ext cx="121920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04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E65ED86-A26C-479A-8393-0BFDCBCD43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1783952"/>
            <a:ext cx="10668000" cy="111164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Insert content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7E4664-9EEE-4A2F-B223-5F295C6BF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5964"/>
            <a:ext cx="10667999" cy="646332"/>
          </a:xfrm>
        </p:spPr>
        <p:txBody>
          <a:bodyPr vert="horz" lIns="0" tIns="45720" rIns="91440" bIns="45720" rtlCol="0">
            <a:normAutofit/>
          </a:bodyPr>
          <a:lstStyle>
            <a:lvl1pPr>
              <a:defRPr lang="en-US" sz="400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51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B9BC-7BE7-4893-90FD-CC95830FD8F2}" type="datetimeFigureOut">
              <a:rPr lang="en-US" smtClean="0"/>
              <a:t>2/11/2021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5270E-046A-4C23-BC98-E307A7DD6B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21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hoto 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498B63D-F60C-4A9D-8D3E-0C7CD748FE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5334000" cy="3276600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B1932CF-F265-4AEE-8704-F42C01AFB4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02624" y="715962"/>
            <a:ext cx="4227375" cy="4727907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4D0D78-72DF-43BD-8B4F-DE52DA013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15961"/>
            <a:ext cx="5334000" cy="118903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AFD71A9-C105-43A7-88DA-9FFC5174CC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000750"/>
            <a:ext cx="1219200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59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 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498B63D-F60C-4A9D-8D3E-0C7CD748FE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5334000" cy="3276600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89E410BA-B0FE-4F0E-8BE5-D33CC01663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0" y="3444081"/>
            <a:ext cx="4572000" cy="2362200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827A95C0-AE8D-46E1-9EF9-64504CBEF9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8000" y="715963"/>
            <a:ext cx="4572000" cy="2362200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74AC9B3-247D-45E3-9C91-C248ADAFBA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000750"/>
            <a:ext cx="12192000" cy="8572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B8295CA-882D-4533-80DA-6D6EA0125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15961"/>
            <a:ext cx="5334000" cy="118903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292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7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tern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6477000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8" name="Graphic 7" hidden="1">
            <a:extLst>
              <a:ext uri="{FF2B5EF4-FFF2-40B4-BE49-F238E27FC236}">
                <a16:creationId xmlns:a16="http://schemas.microsoft.com/office/drawing/2014/main" id="{606CCDFE-8488-471E-A2E2-3C7504F25F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33874" y="0"/>
            <a:ext cx="3558126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A7A9776-2781-49A6-AD44-CE45C0543F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0" y="0"/>
            <a:ext cx="3810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2FE0FB-930A-4056-8430-A6353A5DA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15961"/>
            <a:ext cx="6477000" cy="118903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28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tern Content Yellow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6477000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8" name="Graphic 7" hidden="1">
            <a:extLst>
              <a:ext uri="{FF2B5EF4-FFF2-40B4-BE49-F238E27FC236}">
                <a16:creationId xmlns:a16="http://schemas.microsoft.com/office/drawing/2014/main" id="{606CCDFE-8488-471E-A2E2-3C7504F25F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33874" y="0"/>
            <a:ext cx="3558126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A7A9776-2781-49A6-AD44-CE45C0543F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0" y="0"/>
            <a:ext cx="3810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2FE0FB-930A-4056-8430-A6353A5DA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15961"/>
            <a:ext cx="6477000" cy="118903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49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3900" y="1905000"/>
            <a:ext cx="6955734" cy="3276600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3" name="Graphic 12" hidden="1">
            <a:extLst>
              <a:ext uri="{FF2B5EF4-FFF2-40B4-BE49-F238E27FC236}">
                <a16:creationId xmlns:a16="http://schemas.microsoft.com/office/drawing/2014/main" id="{8393C3A4-D09E-47EB-B9F0-C1DDDEB3B1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0" y="0"/>
            <a:ext cx="3810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829B5F1-1C12-4A1B-A83C-BFE17D26D9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3810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62E947-C679-46EB-896A-20E355781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898" y="715961"/>
            <a:ext cx="6955735" cy="118903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i="0" cap="none" spc="-50" baseline="0">
                <a:ln w="3175">
                  <a:noFill/>
                </a:ln>
                <a:solidFill>
                  <a:schemeClr val="tx1"/>
                </a:solidFill>
                <a:effectLst/>
                <a:ea typeface="+mn-ea"/>
                <a:cs typeface="Segoe UI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19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56" userDrawn="1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Content Yellow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3900" y="1905000"/>
            <a:ext cx="6955734" cy="3276600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3" name="Graphic 12" hidden="1">
            <a:extLst>
              <a:ext uri="{FF2B5EF4-FFF2-40B4-BE49-F238E27FC236}">
                <a16:creationId xmlns:a16="http://schemas.microsoft.com/office/drawing/2014/main" id="{8393C3A4-D09E-47EB-B9F0-C1DDDEB3B1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0" y="0"/>
            <a:ext cx="3810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829B5F1-1C12-4A1B-A83C-BFE17D26D9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3810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62E947-C679-46EB-896A-20E355781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898" y="715961"/>
            <a:ext cx="6955735" cy="118903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i="0" cap="none" spc="-50" baseline="0">
                <a:ln w="3175">
                  <a:noFill/>
                </a:ln>
                <a:solidFill>
                  <a:schemeClr val="accent1"/>
                </a:solidFill>
                <a:effectLst/>
                <a:ea typeface="+mn-ea"/>
                <a:cs typeface="Segoe UI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19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56" userDrawn="1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etti Conten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75104"/>
            <a:ext cx="9141397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 with border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EE98737-74D2-46C7-8655-74871A4203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31248"/>
            <a:ext cx="12192000" cy="42862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146B861-BC3C-4898-95DE-944AB08755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340659"/>
            <a:ext cx="12192000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4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04" userDrawn="1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16" userDrawn="1">
          <p15:clr>
            <a:srgbClr val="5ACBF0"/>
          </p15:clr>
        </p15:guide>
        <p15:guide id="4" orient="horz" pos="1560" userDrawn="1">
          <p15:clr>
            <a:srgbClr val="5ACBF0"/>
          </p15:clr>
        </p15:guide>
        <p15:guide id="5" orient="horz" pos="393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etti Conten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75104"/>
            <a:ext cx="9141397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 with border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Insert content here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4FBE5B2-2D6A-4DC6-9944-CF3D7EC50A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31248"/>
            <a:ext cx="12192000" cy="42862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9407BD0-C2EE-44A7-8749-433953FD1F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340659"/>
            <a:ext cx="12192000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5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84" userDrawn="1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16" userDrawn="1">
          <p15:clr>
            <a:srgbClr val="5ACBF0"/>
          </p15:clr>
        </p15:guide>
        <p15:guide id="4" orient="horz" pos="4128" userDrawn="1">
          <p15:clr>
            <a:srgbClr val="5ACBF0"/>
          </p15:clr>
        </p15:guide>
        <p15:guide id="5" orient="horz" pos="393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64696-E1F3-49EF-AEC8-730A16D9A23F}" type="datetimeFigureOut">
              <a:rPr lang="en-US" altLang="en-US" smtClean="0"/>
              <a:pPr/>
              <a:t>2/11/2021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2A1B0-4691-41D9-84E0-69D594EAA3F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955864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9" r:id="rId5"/>
    <p:sldLayoutId id="2147483730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DCD43E4E-746B-4369-A299-A44732973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076946"/>
            <a:ext cx="6477000" cy="1189038"/>
          </a:xfrm>
        </p:spPr>
        <p:txBody>
          <a:bodyPr/>
          <a:lstStyle/>
          <a:p>
            <a:r>
              <a:rPr lang="en-US" dirty="0" err="1"/>
              <a:t>Lakessa</a:t>
            </a:r>
            <a:r>
              <a:rPr lang="en-US" dirty="0"/>
              <a:t> Johnson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B217AB7-604F-4A73-B579-28F045848B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5779158"/>
            <a:ext cx="6477000" cy="3648221"/>
          </a:xfrm>
        </p:spPr>
        <p:txBody>
          <a:bodyPr/>
          <a:lstStyle/>
          <a:p>
            <a:r>
              <a:rPr lang="en-US" dirty="0"/>
              <a:t>PLC Coach</a:t>
            </a:r>
          </a:p>
        </p:txBody>
      </p:sp>
      <p:pic>
        <p:nvPicPr>
          <p:cNvPr id="2" name="WIN_20210211_15_22_07_Pro">
            <a:hlinkClick r:id="" action="ppaction://media"/>
            <a:extLst>
              <a:ext uri="{FF2B5EF4-FFF2-40B4-BE49-F238E27FC236}">
                <a16:creationId xmlns:a16="http://schemas.microsoft.com/office/drawing/2014/main" id="{7A6220BB-D731-4447-B6F4-17CE924294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8428110" cy="474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8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CA7E8EA-FF4D-4A68-97F9-3EBE97F73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9381" y="889348"/>
            <a:ext cx="9682619" cy="4096011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chemeClr val="accent3"/>
                </a:solidFill>
              </a:rPr>
              <a:t>Black</a:t>
            </a:r>
            <a:r>
              <a:rPr lang="en-US" sz="7200" dirty="0"/>
              <a:t> </a:t>
            </a:r>
            <a:r>
              <a:rPr lang="en-US" sz="7200" dirty="0">
                <a:solidFill>
                  <a:schemeClr val="accent2"/>
                </a:solidFill>
              </a:rPr>
              <a:t>History</a:t>
            </a:r>
            <a:r>
              <a:rPr lang="en-US" sz="7200" dirty="0"/>
              <a:t> </a:t>
            </a:r>
            <a:r>
              <a:rPr lang="en-US" sz="7200" dirty="0">
                <a:solidFill>
                  <a:schemeClr val="accent5"/>
                </a:solidFill>
              </a:rPr>
              <a:t>Month</a:t>
            </a:r>
            <a:br>
              <a:rPr lang="en-US" sz="4800" dirty="0">
                <a:solidFill>
                  <a:schemeClr val="accent5"/>
                </a:solidFill>
              </a:rPr>
            </a:br>
            <a:br>
              <a:rPr lang="en-US" sz="4800" dirty="0">
                <a:solidFill>
                  <a:schemeClr val="accent5"/>
                </a:solidFill>
              </a:rPr>
            </a:br>
            <a:br>
              <a:rPr lang="en-US" sz="4800" dirty="0">
                <a:solidFill>
                  <a:schemeClr val="accent5"/>
                </a:solidFill>
              </a:rPr>
            </a:br>
            <a:br>
              <a:rPr lang="en-US" sz="4800" dirty="0">
                <a:solidFill>
                  <a:schemeClr val="accent5"/>
                </a:solidFill>
              </a:rPr>
            </a:br>
            <a:r>
              <a:rPr lang="en-US" sz="4800" dirty="0">
                <a:solidFill>
                  <a:schemeClr val="accent3"/>
                </a:solidFill>
              </a:rPr>
              <a:t>Kamala </a:t>
            </a:r>
            <a:r>
              <a:rPr lang="en-US" sz="4800" dirty="0">
                <a:solidFill>
                  <a:schemeClr val="accent2"/>
                </a:solidFill>
              </a:rPr>
              <a:t>Harris </a:t>
            </a:r>
            <a:endParaRPr lang="en-US" sz="4800" dirty="0">
              <a:solidFill>
                <a:schemeClr val="accent3"/>
              </a:solidFill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B75CDA-37FA-4888-8835-2DC176F3BA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2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34">
            <a:extLst>
              <a:ext uri="{FF2B5EF4-FFF2-40B4-BE49-F238E27FC236}">
                <a16:creationId xmlns:a16="http://schemas.microsoft.com/office/drawing/2014/main" id="{04A130CA-991E-4C92-A494-EB7D8666E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9" name="Freeform: Shape 136">
            <a:extLst>
              <a:ext uri="{FF2B5EF4-FFF2-40B4-BE49-F238E27FC236}">
                <a16:creationId xmlns:a16="http://schemas.microsoft.com/office/drawing/2014/main" id="{FC3C749F-9A26-4B1E-BC2E-572D03DF9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1872577" y="1372793"/>
            <a:ext cx="6135300" cy="5537781"/>
          </a:xfrm>
          <a:custGeom>
            <a:avLst/>
            <a:gdLst>
              <a:gd name="connsiteX0" fmla="*/ 0 w 6135300"/>
              <a:gd name="connsiteY0" fmla="*/ 0 h 5537781"/>
              <a:gd name="connsiteX1" fmla="*/ 6135300 w 6135300"/>
              <a:gd name="connsiteY1" fmla="*/ 0 h 5537781"/>
              <a:gd name="connsiteX2" fmla="*/ 6135300 w 6135300"/>
              <a:gd name="connsiteY2" fmla="*/ 3548931 h 5537781"/>
              <a:gd name="connsiteX3" fmla="*/ 4146451 w 6135300"/>
              <a:gd name="connsiteY3" fmla="*/ 5537781 h 5537781"/>
              <a:gd name="connsiteX4" fmla="*/ 0 w 6135300"/>
              <a:gd name="connsiteY4" fmla="*/ 1391331 h 553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5537781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F98D51C6-1188-49B8-B829-31D2C2813F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050242" y="292975"/>
            <a:ext cx="5056735" cy="9206602"/>
          </a:xfrm>
          <a:custGeom>
            <a:avLst/>
            <a:gdLst>
              <a:gd name="connsiteX0" fmla="*/ 0 w 5053652"/>
              <a:gd name="connsiteY0" fmla="*/ 209273 h 9200989"/>
              <a:gd name="connsiteX1" fmla="*/ 209274 w 5053652"/>
              <a:gd name="connsiteY1" fmla="*/ 0 h 9200989"/>
              <a:gd name="connsiteX2" fmla="*/ 5053652 w 5053652"/>
              <a:gd name="connsiteY2" fmla="*/ 4844379 h 9200989"/>
              <a:gd name="connsiteX3" fmla="*/ 697042 w 5053652"/>
              <a:gd name="connsiteY3" fmla="*/ 9200989 h 9200989"/>
              <a:gd name="connsiteX4" fmla="*/ 0 w 5053652"/>
              <a:gd name="connsiteY4" fmla="*/ 9200989 h 920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652" h="9200989">
                <a:moveTo>
                  <a:pt x="0" y="209273"/>
                </a:moveTo>
                <a:lnTo>
                  <a:pt x="209274" y="0"/>
                </a:lnTo>
                <a:lnTo>
                  <a:pt x="5053652" y="4844379"/>
                </a:lnTo>
                <a:lnTo>
                  <a:pt x="697042" y="9200989"/>
                </a:lnTo>
                <a:lnTo>
                  <a:pt x="0" y="9200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Isosceles Triangle 140">
            <a:extLst>
              <a:ext uri="{FF2B5EF4-FFF2-40B4-BE49-F238E27FC236}">
                <a16:creationId xmlns:a16="http://schemas.microsoft.com/office/drawing/2014/main" id="{456BA586-8922-4113-BD35-BBF1EB1A1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6909" y="5272381"/>
            <a:ext cx="3171238" cy="1585619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861739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Frame 144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423102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68E51E-E199-4D78-90A5-3B028E3F6E04}"/>
              </a:ext>
            </a:extLst>
          </p:cNvPr>
          <p:cNvSpPr/>
          <p:nvPr/>
        </p:nvSpPr>
        <p:spPr>
          <a:xfrm>
            <a:off x="1738683" y="2721789"/>
            <a:ext cx="3618284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b="1" kern="1200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80808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Kamala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b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80808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Harris</a:t>
            </a:r>
          </a:p>
        </p:txBody>
      </p:sp>
      <p:pic>
        <p:nvPicPr>
          <p:cNvPr id="1026" name="Picture 2" descr="Kamala Harris">
            <a:extLst>
              <a:ext uri="{FF2B5EF4-FFF2-40B4-BE49-F238E27FC236}">
                <a16:creationId xmlns:a16="http://schemas.microsoft.com/office/drawing/2014/main" id="{9FACE477-61AA-46CC-9940-1D3C6BF3D7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6879772" y="994287"/>
            <a:ext cx="4990494" cy="486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529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7">
            <a:extLst>
              <a:ext uri="{FF2B5EF4-FFF2-40B4-BE49-F238E27FC236}">
                <a16:creationId xmlns:a16="http://schemas.microsoft.com/office/drawing/2014/main" id="{F6F2D560-3661-4106-A550-121E1F8C4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6751" y="4997089"/>
            <a:ext cx="804211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sz="2800" dirty="0"/>
              <a:t>Kamala Harris is the vice president of the United States, making her the first female vice president and first Black person and Asian American to hold the position.</a:t>
            </a:r>
            <a:endParaRPr lang="en-GB" altLang="en-US" sz="2800" dirty="0"/>
          </a:p>
        </p:txBody>
      </p:sp>
      <p:pic>
        <p:nvPicPr>
          <p:cNvPr id="2052" name="Picture 4" descr="Image result for images of kamala harris">
            <a:extLst>
              <a:ext uri="{FF2B5EF4-FFF2-40B4-BE49-F238E27FC236}">
                <a16:creationId xmlns:a16="http://schemas.microsoft.com/office/drawing/2014/main" id="{6B4E5D95-D28F-487A-987F-601D7A4C3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058" y="143503"/>
            <a:ext cx="7202658" cy="471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94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30B166-1104-4D2D-9181-AEE4EE25B3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6603" y="5176911"/>
            <a:ext cx="10789920" cy="1075006"/>
          </a:xfrm>
        </p:spPr>
        <p:txBody>
          <a:bodyPr>
            <a:noAutofit/>
          </a:bodyPr>
          <a:lstStyle/>
          <a:p>
            <a:r>
              <a:rPr lang="en-US" sz="2400" dirty="0"/>
              <a:t>Kamala Harris was born on October 20, 1964, in Oakland, California. Reared in a predominantly African American neighborhood of Berkeley, she was brought to civil rights demonstrations as a toddler and sang in a Baptist choir.</a:t>
            </a:r>
            <a:r>
              <a:rPr lang="en-US" dirty="0"/>
              <a:t> </a:t>
            </a:r>
            <a:endParaRPr lang="en-US" sz="2800" dirty="0"/>
          </a:p>
        </p:txBody>
      </p:sp>
      <p:pic>
        <p:nvPicPr>
          <p:cNvPr id="3074" name="Picture 2" descr="Image result for images of kamala harris young">
            <a:extLst>
              <a:ext uri="{FF2B5EF4-FFF2-40B4-BE49-F238E27FC236}">
                <a16:creationId xmlns:a16="http://schemas.microsoft.com/office/drawing/2014/main" id="{9C4E6543-6F27-4925-B35A-A8F0F0122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631" y="407963"/>
            <a:ext cx="6575302" cy="440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87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Box 7">
            <a:extLst>
              <a:ext uri="{FF2B5EF4-FFF2-40B4-BE49-F238E27FC236}">
                <a16:creationId xmlns:a16="http://schemas.microsoft.com/office/drawing/2014/main" id="{9DA7816F-A7B4-4FAD-9286-045921378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4210" y="4722896"/>
            <a:ext cx="840779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sz="2200" dirty="0">
                <a:solidFill>
                  <a:srgbClr val="333333"/>
                </a:solidFill>
                <a:latin typeface="open-sans"/>
              </a:rPr>
              <a:t>Harris attended Westmount High School in Quebec, where she founded a dance troupe with a friend. Returning to the States to enter Howard University in Washington, D.C., she was elected to the liberal arts student council and joined the debate team, </a:t>
            </a:r>
            <a:r>
              <a:rPr lang="en-US" sz="2200" dirty="0" err="1">
                <a:solidFill>
                  <a:srgbClr val="333333"/>
                </a:solidFill>
                <a:latin typeface="open-sans"/>
              </a:rPr>
              <a:t>en</a:t>
            </a:r>
            <a:r>
              <a:rPr lang="en-US" sz="2200" dirty="0">
                <a:solidFill>
                  <a:srgbClr val="333333"/>
                </a:solidFill>
                <a:latin typeface="open-sans"/>
              </a:rPr>
              <a:t> route to a B.A. in political science and economics. Harris then enrolled at the University of California, Hastings College of the Law, earning her J.D. in 1989.</a:t>
            </a:r>
            <a:endParaRPr lang="en-GB" altLang="en-US" sz="2200" dirty="0"/>
          </a:p>
        </p:txBody>
      </p:sp>
      <p:pic>
        <p:nvPicPr>
          <p:cNvPr id="4098" name="Picture 2" descr="Image result for images of kamala harris young">
            <a:extLst>
              <a:ext uri="{FF2B5EF4-FFF2-40B4-BE49-F238E27FC236}">
                <a16:creationId xmlns:a16="http://schemas.microsoft.com/office/drawing/2014/main" id="{7F1F1BD3-44A7-49C4-9E79-EF767193B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295" y="566058"/>
            <a:ext cx="6927333" cy="385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56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7">
            <a:extLst>
              <a:ext uri="{FF2B5EF4-FFF2-40B4-BE49-F238E27FC236}">
                <a16:creationId xmlns:a16="http://schemas.microsoft.com/office/drawing/2014/main" id="{63737EA9-8CB3-4BE6-98AC-60ADF4280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82" y="4780468"/>
            <a:ext cx="1210431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/>
              <a:t>In November 2016, Harris handily defeated Congresswoman Loretta Sanchez for a U.S. Senate seat from California, thereby becoming just the second African American woman and the first South Asian American to enter the Senate. </a:t>
            </a:r>
            <a:endParaRPr lang="en-GB" altLang="en-US" sz="2400" dirty="0"/>
          </a:p>
          <a:p>
            <a:pPr>
              <a:defRPr/>
            </a:pPr>
            <a:endParaRPr lang="en-GB" sz="2400" dirty="0"/>
          </a:p>
        </p:txBody>
      </p:sp>
      <p:pic>
        <p:nvPicPr>
          <p:cNvPr id="5122" name="Picture 2" descr="Image result for images of kamala harris young">
            <a:extLst>
              <a:ext uri="{FF2B5EF4-FFF2-40B4-BE49-F238E27FC236}">
                <a16:creationId xmlns:a16="http://schemas.microsoft.com/office/drawing/2014/main" id="{DC4C68B2-4D6C-4F77-9043-88F6B242D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006" y="507872"/>
            <a:ext cx="4515729" cy="427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3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D9A6E4-276E-425E-8901-A985DED91DB2}"/>
              </a:ext>
            </a:extLst>
          </p:cNvPr>
          <p:cNvSpPr/>
          <p:nvPr/>
        </p:nvSpPr>
        <p:spPr>
          <a:xfrm>
            <a:off x="337626" y="436098"/>
            <a:ext cx="648520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open-sans"/>
              </a:rPr>
              <a:t>On November 7, 2020 four days after election day, Biden was declared as the 46th president-elect after winning Pennsylvania, making Harris the first female vice president and first Black person and Asian American to hold the position.</a:t>
            </a:r>
            <a:endParaRPr lang="en-US" sz="2800" dirty="0"/>
          </a:p>
        </p:txBody>
      </p:sp>
      <p:pic>
        <p:nvPicPr>
          <p:cNvPr id="7170" name="Picture 2" descr="Image result for images of kamala harris">
            <a:extLst>
              <a:ext uri="{FF2B5EF4-FFF2-40B4-BE49-F238E27FC236}">
                <a16:creationId xmlns:a16="http://schemas.microsoft.com/office/drawing/2014/main" id="{D8DB4C4F-4507-4A9A-A439-9467842E8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832" y="182881"/>
            <a:ext cx="5085196" cy="413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901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134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4B4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9" name="Picture 136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150" name="Freeform: Shape 138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146" name="Picture 2" descr="Image result for quotes by kamala harris">
            <a:extLst>
              <a:ext uri="{FF2B5EF4-FFF2-40B4-BE49-F238E27FC236}">
                <a16:creationId xmlns:a16="http://schemas.microsoft.com/office/drawing/2014/main" id="{14BF4E79-1DBF-4E64-914F-69B1C1F0E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" r="-1" b="-1"/>
          <a:stretch/>
        </p:blipFill>
        <p:spPr bwMode="auto">
          <a:xfrm>
            <a:off x="3636841" y="1176793"/>
            <a:ext cx="4661225" cy="454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663082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Custom 24">
      <a:dk1>
        <a:srgbClr val="000000"/>
      </a:dk1>
      <a:lt1>
        <a:srgbClr val="FFFFFF"/>
      </a:lt1>
      <a:dk2>
        <a:srgbClr val="000000"/>
      </a:dk2>
      <a:lt2>
        <a:srgbClr val="E6E6E6"/>
      </a:lt2>
      <a:accent1>
        <a:srgbClr val="264653"/>
      </a:accent1>
      <a:accent2>
        <a:srgbClr val="2A9D8F"/>
      </a:accent2>
      <a:accent3>
        <a:srgbClr val="E9C46A"/>
      </a:accent3>
      <a:accent4>
        <a:srgbClr val="F4A261"/>
      </a:accent4>
      <a:accent5>
        <a:srgbClr val="E76F51"/>
      </a:accent5>
      <a:accent6>
        <a:srgbClr val="FFFFFF"/>
      </a:accent6>
      <a:hlink>
        <a:srgbClr val="FFFFFF"/>
      </a:hlink>
      <a:folHlink>
        <a:srgbClr val="FFFFFF"/>
      </a:folHlink>
    </a:clrScheme>
    <a:fontScheme name="Heritage and History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ck History Month_TM10103076_LH_v3" id="{E86A5F8A-205B-415D-8C74-396462BC92B8}" vid="{79A5DEFC-4E78-4059-8A9E-912412732BBE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5" ma:contentTypeDescription="Create a new document." ma:contentTypeScope="" ma:versionID="6303841d91754ae9e45eab54773e3b1c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targetNamespace="http://schemas.microsoft.com/office/2006/metadata/properties" ma:root="true" ma:fieldsID="21f069cdc2b493a90fc663fd3b6884b6" ns1:_="" ns2:_="" ns3:_="">
    <xsd:import namespace="http://schemas.microsoft.com/sharepoint/v3"/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F1922B-A620-4874-B6A7-81D29E2D0214}">
  <ds:schemaRefs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91CA3B8-CF48-4115-BAF3-126466752E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2BA7D27-7677-4220-B6A7-A1C5397C88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tf10103076_win32</Template>
  <TotalTime>0</TotalTime>
  <Words>235</Words>
  <Application>Microsoft Office PowerPoint</Application>
  <PresentationFormat>Widescreen</PresentationFormat>
  <Paragraphs>16</Paragraphs>
  <Slides>9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open-sans</vt:lpstr>
      <vt:lpstr>Segoe UI</vt:lpstr>
      <vt:lpstr>Tahoma</vt:lpstr>
      <vt:lpstr>Times New Roman</vt:lpstr>
      <vt:lpstr>2_Office Theme</vt:lpstr>
      <vt:lpstr>Lakessa Johnson</vt:lpstr>
      <vt:lpstr>Black History Month    Kamala Harris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2021-02-05T20:35:44Z</dcterms:created>
  <dcterms:modified xsi:type="dcterms:W3CDTF">2021-02-11T21:50:48Z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